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3252" y="120"/>
      </p:cViewPr>
      <p:guideLst>
        <p:guide orient="horz" pos="384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14" y="1901953"/>
            <a:ext cx="5602986" cy="2613378"/>
          </a:xfrm>
        </p:spPr>
        <p:txBody>
          <a:bodyPr>
            <a:noAutofit/>
          </a:bodyPr>
          <a:lstStyle>
            <a:lvl1pPr algn="r">
              <a:defRPr sz="36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2057400" y="682752"/>
            <a:ext cx="4457700" cy="1089152"/>
          </a:xfrm>
        </p:spPr>
        <p:txBody>
          <a:bodyPr anchor="b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7542-DA42-4D0C-A59F-FC836E2865C6}" type="datetimeFigureOut">
              <a:rPr lang="ko-KR" altLang="en-US" smtClean="0"/>
              <a:t>2026-05-07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600A-3D67-4FCE-8AFA-EAC41FC61EC1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7" name="Group 21"/>
          <p:cNvGrpSpPr/>
          <p:nvPr/>
        </p:nvGrpSpPr>
        <p:grpSpPr bwMode="grayWhite">
          <a:xfrm rot="19693411">
            <a:off x="2501256" y="3394219"/>
            <a:ext cx="4515922" cy="8586105"/>
            <a:chOff x="1761807" y="615248"/>
            <a:chExt cx="6021229" cy="4829684"/>
          </a:xfrm>
        </p:grpSpPr>
        <p:grpSp>
          <p:nvGrpSpPr>
            <p:cNvPr id="8" name="Group 42"/>
            <p:cNvGrpSpPr/>
            <p:nvPr userDrawn="1"/>
          </p:nvGrpSpPr>
          <p:grpSpPr bwMode="grayWhite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22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23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cxnSp>
          <p:nvCxnSpPr>
            <p:cNvPr id="9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38"/>
            <p:cNvGrpSpPr/>
            <p:nvPr userDrawn="1"/>
          </p:nvGrpSpPr>
          <p:grpSpPr bwMode="grayWhite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20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grpSp>
          <p:nvGrpSpPr>
            <p:cNvPr id="11" name="Group 39"/>
            <p:cNvGrpSpPr/>
            <p:nvPr userDrawn="1"/>
          </p:nvGrpSpPr>
          <p:grpSpPr bwMode="grayWhite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8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grpSp>
          <p:nvGrpSpPr>
            <p:cNvPr id="12" name="Group 37"/>
            <p:cNvGrpSpPr/>
            <p:nvPr userDrawn="1"/>
          </p:nvGrpSpPr>
          <p:grpSpPr bwMode="grayWhite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6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grpSp>
          <p:nvGrpSpPr>
            <p:cNvPr id="13" name="Group 36"/>
            <p:cNvGrpSpPr/>
            <p:nvPr userDrawn="1"/>
          </p:nvGrpSpPr>
          <p:grpSpPr bwMode="grayWhite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4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5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pic>
        <p:nvPicPr>
          <p:cNvPr id="24" name="Picture 230" descr="s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3486150" y="7857067"/>
            <a:ext cx="671513" cy="1625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50191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7542-DA42-4D0C-A59F-FC836E2865C6}" type="datetimeFigureOut">
              <a:rPr lang="ko-KR" altLang="en-US" smtClean="0"/>
              <a:t>2026-05-07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600A-3D67-4FCE-8AFA-EAC41FC61E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5320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5301234" y="633985"/>
            <a:ext cx="1213866" cy="1040271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633985"/>
            <a:ext cx="4800600" cy="10402711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7542-DA42-4D0C-A59F-FC836E2865C6}" type="datetimeFigureOut">
              <a:rPr lang="ko-KR" altLang="en-US" smtClean="0"/>
              <a:t>2026-05-07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600A-3D67-4FCE-8AFA-EAC41FC61E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033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13280"/>
            <a:ext cx="6172200" cy="885952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7542-DA42-4D0C-A59F-FC836E2865C6}" type="datetimeFigureOut">
              <a:rPr lang="ko-KR" altLang="en-US" smtClean="0"/>
              <a:t>2026-05-07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600A-3D67-4FCE-8AFA-EAC41FC61E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714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24" y="4064001"/>
            <a:ext cx="5829300" cy="2421467"/>
          </a:xfrm>
        </p:spPr>
        <p:txBody>
          <a:bodyPr anchor="t">
            <a:noAutofit/>
          </a:bodyPr>
          <a:lstStyle>
            <a:lvl1pPr algn="ctr">
              <a:defRPr sz="3600" b="1" cap="all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2405888"/>
            <a:ext cx="5829300" cy="1609344"/>
          </a:xfrm>
        </p:spPr>
        <p:txBody>
          <a:bodyPr anchor="b">
            <a:normAutofit/>
          </a:bodyPr>
          <a:lstStyle>
            <a:lvl1pPr marL="0" indent="0" algn="ctr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7542-DA42-4D0C-A59F-FC836E2865C6}" type="datetimeFigureOut">
              <a:rPr lang="ko-KR" altLang="en-US" smtClean="0"/>
              <a:t>2026-05-07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600A-3D67-4FCE-8AFA-EAC41FC61EC1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7" name="Group 21"/>
          <p:cNvGrpSpPr/>
          <p:nvPr/>
        </p:nvGrpSpPr>
        <p:grpSpPr bwMode="grayWhite">
          <a:xfrm rot="19693411">
            <a:off x="2501256" y="3394219"/>
            <a:ext cx="4515922" cy="8586105"/>
            <a:chOff x="1761807" y="615248"/>
            <a:chExt cx="6021229" cy="4829684"/>
          </a:xfrm>
        </p:grpSpPr>
        <p:grpSp>
          <p:nvGrpSpPr>
            <p:cNvPr id="8" name="Group 42"/>
            <p:cNvGrpSpPr/>
            <p:nvPr userDrawn="1"/>
          </p:nvGrpSpPr>
          <p:grpSpPr bwMode="grayWhite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22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23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cxnSp>
          <p:nvCxnSpPr>
            <p:cNvPr id="9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38"/>
            <p:cNvGrpSpPr/>
            <p:nvPr userDrawn="1"/>
          </p:nvGrpSpPr>
          <p:grpSpPr bwMode="grayWhite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20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grpSp>
          <p:nvGrpSpPr>
            <p:cNvPr id="11" name="Group 39"/>
            <p:cNvGrpSpPr/>
            <p:nvPr userDrawn="1"/>
          </p:nvGrpSpPr>
          <p:grpSpPr bwMode="grayWhite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8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grpSp>
          <p:nvGrpSpPr>
            <p:cNvPr id="12" name="Group 37"/>
            <p:cNvGrpSpPr/>
            <p:nvPr userDrawn="1"/>
          </p:nvGrpSpPr>
          <p:grpSpPr bwMode="grayWhite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6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grpSp>
          <p:nvGrpSpPr>
            <p:cNvPr id="13" name="Group 36"/>
            <p:cNvGrpSpPr/>
            <p:nvPr userDrawn="1"/>
          </p:nvGrpSpPr>
          <p:grpSpPr bwMode="grayWhite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4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5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pic>
        <p:nvPicPr>
          <p:cNvPr id="24" name="Picture 230" descr="s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3486150" y="7857067"/>
            <a:ext cx="671513" cy="1625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88834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3474" y="2292096"/>
            <a:ext cx="3028950" cy="830681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11296" y="2292096"/>
            <a:ext cx="3028950" cy="830681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7542-DA42-4D0C-A59F-FC836E2865C6}" type="datetimeFigureOut">
              <a:rPr lang="ko-KR" altLang="en-US" smtClean="0"/>
              <a:t>2026-05-07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600A-3D67-4FCE-8AFA-EAC41FC61E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3111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42900" y="2405888"/>
            <a:ext cx="3031236" cy="1137355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722624"/>
            <a:ext cx="3030141" cy="716889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3483769" y="2405888"/>
            <a:ext cx="3031236" cy="1137355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722624"/>
            <a:ext cx="3031331" cy="716889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7542-DA42-4D0C-A59F-FC836E2865C6}" type="datetimeFigureOut">
              <a:rPr lang="ko-KR" altLang="en-US" smtClean="0"/>
              <a:t>2026-05-07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600A-3D67-4FCE-8AFA-EAC41FC61E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928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7542-DA42-4D0C-A59F-FC836E2865C6}" type="datetimeFigureOut">
              <a:rPr lang="ko-KR" altLang="en-US" smtClean="0"/>
              <a:t>2026-05-07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600A-3D67-4FCE-8AFA-EAC41FC61E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2953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7542-DA42-4D0C-A59F-FC836E2865C6}" type="datetimeFigureOut">
              <a:rPr lang="ko-KR" altLang="en-US" smtClean="0"/>
              <a:t>2026-05-07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600A-3D67-4FCE-8AFA-EAC41FC61E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3659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114" y="0"/>
            <a:ext cx="5602986" cy="1755648"/>
          </a:xfrm>
        </p:spPr>
        <p:txBody>
          <a:bodyPr anchor="b">
            <a:normAutofit/>
          </a:bodyPr>
          <a:lstStyle>
            <a:lvl1pPr algn="l">
              <a:defRPr sz="3000" b="1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262" y="2438400"/>
            <a:ext cx="3504438" cy="863193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4519422" y="2438400"/>
            <a:ext cx="1975104" cy="8664448"/>
          </a:xfrm>
          <a:gradFill>
            <a:gsLst>
              <a:gs pos="0">
                <a:schemeClr val="bg1">
                  <a:lumMod val="95000"/>
                  <a:alpha val="34000"/>
                </a:schemeClr>
              </a:gs>
              <a:gs pos="60000">
                <a:schemeClr val="tx2">
                  <a:lumMod val="20000"/>
                  <a:lumOff val="80000"/>
                  <a:alpha val="0"/>
                </a:schemeClr>
              </a:gs>
            </a:gsLst>
            <a:lin ang="5400000" scaled="1"/>
          </a:gradFill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7542-DA42-4D0C-A59F-FC836E2865C6}" type="datetimeFigureOut">
              <a:rPr lang="ko-KR" altLang="en-US" smtClean="0"/>
              <a:t>2026-05-07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600A-3D67-4FCE-8AFA-EAC41FC61E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3797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7190" y="8631936"/>
            <a:ext cx="2414016" cy="1381760"/>
          </a:xfrm>
          <a:solidFill>
            <a:schemeClr val="bg2">
              <a:lumMod val="50000"/>
            </a:schemeClr>
          </a:solidFill>
        </p:spPr>
        <p:txBody>
          <a:bodyPr anchor="ctr"/>
          <a:lstStyle>
            <a:lvl1pPr algn="ctr">
              <a:defRPr sz="1500" b="1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2900934" y="2162048"/>
            <a:ext cx="3470148" cy="7819136"/>
          </a:xfrm>
          <a:solidFill>
            <a:srgbClr val="EAEAEA"/>
          </a:solidFill>
          <a:effectLst>
            <a:outerShdw blurRad="254000" dist="101600" dir="2700000" algn="ctr" rotWithShape="0">
              <a:srgbClr val="000000">
                <a:alpha val="40000"/>
              </a:srgbClr>
            </a:outerShdw>
          </a:effectLst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190" y="2162048"/>
            <a:ext cx="2414016" cy="6356096"/>
          </a:xfrm>
        </p:spPr>
        <p:txBody>
          <a:bodyPr anchor="b"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7542-DA42-4D0C-A59F-FC836E2865C6}" type="datetimeFigureOut">
              <a:rPr lang="ko-KR" altLang="en-US" smtClean="0"/>
              <a:t>2026-05-07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600A-3D67-4FCE-8AFA-EAC41FC61E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9755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White">
          <a:xfrm>
            <a:off x="0" y="0"/>
            <a:ext cx="6858000" cy="12192000"/>
          </a:xfrm>
          <a:prstGeom prst="rect">
            <a:avLst/>
          </a:prstGeom>
          <a:gradFill>
            <a:gsLst>
              <a:gs pos="6000">
                <a:schemeClr val="bg2">
                  <a:lumMod val="50000"/>
                  <a:alpha val="83000"/>
                </a:schemeClr>
              </a:gs>
              <a:gs pos="26000">
                <a:schemeClr val="bg2">
                  <a:lumMod val="50000"/>
                  <a:alpha val="63000"/>
                </a:schemeClr>
              </a:gs>
              <a:gs pos="50000">
                <a:schemeClr val="bg2">
                  <a:lumMod val="50000"/>
                  <a:alpha val="27000"/>
                </a:schemeClr>
              </a:gs>
              <a:gs pos="100000">
                <a:schemeClr val="bg2">
                  <a:lumMod val="50000"/>
                  <a:alpha val="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/>
          <p:cNvSpPr/>
          <p:nvPr/>
        </p:nvSpPr>
        <p:spPr bwMode="black">
          <a:xfrm>
            <a:off x="0" y="0"/>
            <a:ext cx="912114" cy="1755648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 bwMode="white">
          <a:xfrm>
            <a:off x="57150" y="1896533"/>
            <a:ext cx="1943100" cy="2167467"/>
          </a:xfrm>
          <a:prstGeom prst="rect">
            <a:avLst/>
          </a:prstGeom>
          <a:blipFill dpi="0" rotWithShape="1">
            <a:blip r:embed="rId13">
              <a:alphaModFix amt="5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0" name="Picture 136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>
            <a:off x="6494928" y="10439910"/>
            <a:ext cx="407194" cy="987778"/>
          </a:xfrm>
          <a:prstGeom prst="rect">
            <a:avLst/>
          </a:prstGeom>
          <a:noFill/>
        </p:spPr>
      </p:pic>
      <p:pic>
        <p:nvPicPr>
          <p:cNvPr id="11" name="Picture 139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 flipH="1" flipV="1">
            <a:off x="114300" y="8398934"/>
            <a:ext cx="319088" cy="773289"/>
          </a:xfrm>
          <a:prstGeom prst="rect">
            <a:avLst/>
          </a:prstGeom>
          <a:noFill/>
        </p:spPr>
      </p:pic>
      <p:pic>
        <p:nvPicPr>
          <p:cNvPr id="12" name="Picture 99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>
            <a:off x="400050" y="270934"/>
            <a:ext cx="519113" cy="1258711"/>
          </a:xfrm>
          <a:prstGeom prst="rect">
            <a:avLst/>
          </a:prstGeom>
          <a:noFill/>
        </p:spPr>
      </p:pic>
      <p:cxnSp>
        <p:nvCxnSpPr>
          <p:cNvPr id="13" name="Straight Connector 12"/>
          <p:cNvCxnSpPr/>
          <p:nvPr/>
        </p:nvCxnSpPr>
        <p:spPr bwMode="white">
          <a:xfrm>
            <a:off x="912710" y="0"/>
            <a:ext cx="0" cy="12192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ltGray">
          <a:xfrm>
            <a:off x="6535674" y="0"/>
            <a:ext cx="0" cy="12192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ltGray">
          <a:xfrm>
            <a:off x="2002536" y="0"/>
            <a:ext cx="0" cy="12192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grayWhite">
          <a:xfrm>
            <a:off x="0" y="1761067"/>
            <a:ext cx="6858000" cy="2823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grayWhite">
          <a:xfrm>
            <a:off x="4341114" y="1901952"/>
            <a:ext cx="2516886" cy="2823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01"/>
          <p:cNvGrpSpPr>
            <a:grpSpLocks/>
          </p:cNvGrpSpPr>
          <p:nvPr/>
        </p:nvGrpSpPr>
        <p:grpSpPr bwMode="ltGray">
          <a:xfrm>
            <a:off x="-46134" y="-183445"/>
            <a:ext cx="3075084" cy="7498645"/>
            <a:chOff x="-80" y="-65"/>
            <a:chExt cx="2624" cy="2631"/>
          </a:xfrm>
          <a:solidFill>
            <a:schemeClr val="bg2">
              <a:lumMod val="20000"/>
              <a:lumOff val="80000"/>
              <a:alpha val="10196"/>
            </a:schemeClr>
          </a:solidFill>
        </p:grpSpPr>
        <p:sp>
          <p:nvSpPr>
            <p:cNvPr id="19" name="Freeform 102"/>
            <p:cNvSpPr>
              <a:spLocks/>
            </p:cNvSpPr>
            <p:nvPr/>
          </p:nvSpPr>
          <p:spPr bwMode="ltGray">
            <a:xfrm>
              <a:off x="1703" y="0"/>
              <a:ext cx="73" cy="34"/>
            </a:xfrm>
            <a:custGeom>
              <a:avLst/>
              <a:gdLst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32 w 711"/>
                <a:gd name="connsiteY2" fmla="*/ 401 h 451"/>
                <a:gd name="connsiteX3" fmla="*/ 112 w 711"/>
                <a:gd name="connsiteY3" fmla="*/ 367 h 451"/>
                <a:gd name="connsiteX4" fmla="*/ 94 w 711"/>
                <a:gd name="connsiteY4" fmla="*/ 335 h 451"/>
                <a:gd name="connsiteX5" fmla="*/ 674 w 711"/>
                <a:gd name="connsiteY5" fmla="*/ 0 h 451"/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85 w 711"/>
                <a:gd name="connsiteY2" fmla="*/ 369 h 451"/>
                <a:gd name="connsiteX3" fmla="*/ 132 w 711"/>
                <a:gd name="connsiteY3" fmla="*/ 401 h 451"/>
                <a:gd name="connsiteX4" fmla="*/ 112 w 711"/>
                <a:gd name="connsiteY4" fmla="*/ 367 h 451"/>
                <a:gd name="connsiteX5" fmla="*/ 94 w 711"/>
                <a:gd name="connsiteY5" fmla="*/ 335 h 451"/>
                <a:gd name="connsiteX6" fmla="*/ 674 w 711"/>
                <a:gd name="connsiteY6" fmla="*/ 0 h 451"/>
                <a:gd name="connsiteX0" fmla="*/ 674 w 711"/>
                <a:gd name="connsiteY0" fmla="*/ 0 h 401"/>
                <a:gd name="connsiteX1" fmla="*/ 711 w 711"/>
                <a:gd name="connsiteY1" fmla="*/ 67 h 401"/>
                <a:gd name="connsiteX2" fmla="*/ 185 w 711"/>
                <a:gd name="connsiteY2" fmla="*/ 369 h 401"/>
                <a:gd name="connsiteX3" fmla="*/ 132 w 711"/>
                <a:gd name="connsiteY3" fmla="*/ 401 h 401"/>
                <a:gd name="connsiteX4" fmla="*/ 112 w 711"/>
                <a:gd name="connsiteY4" fmla="*/ 367 h 401"/>
                <a:gd name="connsiteX5" fmla="*/ 94 w 711"/>
                <a:gd name="connsiteY5" fmla="*/ 335 h 401"/>
                <a:gd name="connsiteX6" fmla="*/ 674 w 711"/>
                <a:gd name="connsiteY6" fmla="*/ 0 h 401"/>
                <a:gd name="connsiteX0" fmla="*/ 562 w 599"/>
                <a:gd name="connsiteY0" fmla="*/ 0 h 401"/>
                <a:gd name="connsiteX1" fmla="*/ 599 w 599"/>
                <a:gd name="connsiteY1" fmla="*/ 67 h 401"/>
                <a:gd name="connsiteX2" fmla="*/ 73 w 599"/>
                <a:gd name="connsiteY2" fmla="*/ 369 h 401"/>
                <a:gd name="connsiteX3" fmla="*/ 20 w 599"/>
                <a:gd name="connsiteY3" fmla="*/ 401 h 401"/>
                <a:gd name="connsiteX4" fmla="*/ 0 w 599"/>
                <a:gd name="connsiteY4" fmla="*/ 367 h 401"/>
                <a:gd name="connsiteX5" fmla="*/ 562 w 599"/>
                <a:gd name="connsiteY5" fmla="*/ 0 h 401"/>
                <a:gd name="connsiteX0" fmla="*/ 0 w 599"/>
                <a:gd name="connsiteY0" fmla="*/ 300 h 334"/>
                <a:gd name="connsiteX1" fmla="*/ 599 w 599"/>
                <a:gd name="connsiteY1" fmla="*/ 0 h 334"/>
                <a:gd name="connsiteX2" fmla="*/ 73 w 599"/>
                <a:gd name="connsiteY2" fmla="*/ 302 h 334"/>
                <a:gd name="connsiteX3" fmla="*/ 20 w 599"/>
                <a:gd name="connsiteY3" fmla="*/ 334 h 334"/>
                <a:gd name="connsiteX4" fmla="*/ 0 w 599"/>
                <a:gd name="connsiteY4" fmla="*/ 300 h 334"/>
                <a:gd name="connsiteX0" fmla="*/ 0 w 73"/>
                <a:gd name="connsiteY0" fmla="*/ 5 h 39"/>
                <a:gd name="connsiteX1" fmla="*/ 73 w 73"/>
                <a:gd name="connsiteY1" fmla="*/ 7 h 39"/>
                <a:gd name="connsiteX2" fmla="*/ 20 w 73"/>
                <a:gd name="connsiteY2" fmla="*/ 39 h 39"/>
                <a:gd name="connsiteX3" fmla="*/ 0 w 73"/>
                <a:gd name="connsiteY3" fmla="*/ 5 h 39"/>
                <a:gd name="connsiteX0" fmla="*/ 0 w 73"/>
                <a:gd name="connsiteY0" fmla="*/ 0 h 34"/>
                <a:gd name="connsiteX1" fmla="*/ 73 w 73"/>
                <a:gd name="connsiteY1" fmla="*/ 2 h 34"/>
                <a:gd name="connsiteX2" fmla="*/ 20 w 73"/>
                <a:gd name="connsiteY2" fmla="*/ 34 h 34"/>
                <a:gd name="connsiteX3" fmla="*/ 0 w 73"/>
                <a:gd name="connsiteY3" fmla="*/ 0 h 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" h="34">
                  <a:moveTo>
                    <a:pt x="0" y="0"/>
                  </a:moveTo>
                  <a:cubicBezTo>
                    <a:pt x="24" y="1"/>
                    <a:pt x="49" y="1"/>
                    <a:pt x="73" y="2"/>
                  </a:cubicBezTo>
                  <a:lnTo>
                    <a:pt x="20" y="34"/>
                  </a:lnTo>
                  <a:cubicBezTo>
                    <a:pt x="13" y="23"/>
                    <a:pt x="7" y="1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0" name="Freeform 103"/>
            <p:cNvSpPr>
              <a:spLocks/>
            </p:cNvSpPr>
            <p:nvPr/>
          </p:nvSpPr>
          <p:spPr bwMode="ltGray">
            <a:xfrm>
              <a:off x="1739" y="2"/>
              <a:ext cx="314" cy="131"/>
            </a:xfrm>
            <a:custGeom>
              <a:avLst/>
              <a:gdLst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3 w 638"/>
                <a:gd name="connsiteY2" fmla="*/ 353 h 353"/>
                <a:gd name="connsiteX3" fmla="*/ 0 w 638"/>
                <a:gd name="connsiteY3" fmla="*/ 284 h 353"/>
                <a:gd name="connsiteX4" fmla="*/ 129 w 638"/>
                <a:gd name="connsiteY4" fmla="*/ 222 h 353"/>
                <a:gd name="connsiteX5" fmla="*/ 607 w 638"/>
                <a:gd name="connsiteY5" fmla="*/ 0 h 353"/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14 w 638"/>
                <a:gd name="connsiteY2" fmla="*/ 222 h 353"/>
                <a:gd name="connsiteX3" fmla="*/ 33 w 638"/>
                <a:gd name="connsiteY3" fmla="*/ 353 h 353"/>
                <a:gd name="connsiteX4" fmla="*/ 0 w 638"/>
                <a:gd name="connsiteY4" fmla="*/ 284 h 353"/>
                <a:gd name="connsiteX5" fmla="*/ 129 w 638"/>
                <a:gd name="connsiteY5" fmla="*/ 222 h 353"/>
                <a:gd name="connsiteX6" fmla="*/ 607 w 638"/>
                <a:gd name="connsiteY6" fmla="*/ 0 h 353"/>
                <a:gd name="connsiteX0" fmla="*/ 129 w 638"/>
                <a:gd name="connsiteY0" fmla="*/ 151 h 282"/>
                <a:gd name="connsiteX1" fmla="*/ 638 w 638"/>
                <a:gd name="connsiteY1" fmla="*/ 0 h 282"/>
                <a:gd name="connsiteX2" fmla="*/ 314 w 638"/>
                <a:gd name="connsiteY2" fmla="*/ 151 h 282"/>
                <a:gd name="connsiteX3" fmla="*/ 33 w 638"/>
                <a:gd name="connsiteY3" fmla="*/ 282 h 282"/>
                <a:gd name="connsiteX4" fmla="*/ 0 w 638"/>
                <a:gd name="connsiteY4" fmla="*/ 213 h 282"/>
                <a:gd name="connsiteX5" fmla="*/ 129 w 638"/>
                <a:gd name="connsiteY5" fmla="*/ 151 h 282"/>
                <a:gd name="connsiteX0" fmla="*/ 129 w 314"/>
                <a:gd name="connsiteY0" fmla="*/ 0 h 131"/>
                <a:gd name="connsiteX1" fmla="*/ 314 w 314"/>
                <a:gd name="connsiteY1" fmla="*/ 0 h 131"/>
                <a:gd name="connsiteX2" fmla="*/ 33 w 314"/>
                <a:gd name="connsiteY2" fmla="*/ 131 h 131"/>
                <a:gd name="connsiteX3" fmla="*/ 0 w 314"/>
                <a:gd name="connsiteY3" fmla="*/ 62 h 131"/>
                <a:gd name="connsiteX4" fmla="*/ 129 w 314"/>
                <a:gd name="connsiteY4" fmla="*/ 0 h 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" h="131">
                  <a:moveTo>
                    <a:pt x="129" y="0"/>
                  </a:moveTo>
                  <a:lnTo>
                    <a:pt x="314" y="0"/>
                  </a:lnTo>
                  <a:lnTo>
                    <a:pt x="33" y="131"/>
                  </a:lnTo>
                  <a:lnTo>
                    <a:pt x="0" y="62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1" name="Freeform 104"/>
            <p:cNvSpPr>
              <a:spLocks/>
            </p:cNvSpPr>
            <p:nvPr/>
          </p:nvSpPr>
          <p:spPr bwMode="ltGray">
            <a:xfrm>
              <a:off x="1785" y="-65"/>
              <a:ext cx="654" cy="301"/>
            </a:xfrm>
            <a:custGeom>
              <a:avLst/>
              <a:gdLst/>
              <a:ahLst/>
              <a:cxnLst>
                <a:cxn ang="0">
                  <a:pos x="629" y="0"/>
                </a:cxn>
                <a:cxn ang="0">
                  <a:pos x="654" y="73"/>
                </a:cxn>
                <a:cxn ang="0">
                  <a:pos x="26" y="301"/>
                </a:cxn>
                <a:cxn ang="0">
                  <a:pos x="0" y="229"/>
                </a:cxn>
                <a:cxn ang="0">
                  <a:pos x="629" y="0"/>
                </a:cxn>
              </a:cxnLst>
              <a:rect l="0" t="0" r="r" b="b"/>
              <a:pathLst>
                <a:path w="654" h="301">
                  <a:moveTo>
                    <a:pt x="629" y="0"/>
                  </a:moveTo>
                  <a:lnTo>
                    <a:pt x="654" y="73"/>
                  </a:lnTo>
                  <a:lnTo>
                    <a:pt x="26" y="301"/>
                  </a:lnTo>
                  <a:lnTo>
                    <a:pt x="0" y="229"/>
                  </a:lnTo>
                  <a:lnTo>
                    <a:pt x="6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2" name="Freeform 105"/>
            <p:cNvSpPr>
              <a:spLocks/>
            </p:cNvSpPr>
            <p:nvPr/>
          </p:nvSpPr>
          <p:spPr bwMode="ltGray">
            <a:xfrm>
              <a:off x="1821" y="94"/>
              <a:ext cx="666" cy="248"/>
            </a:xfrm>
            <a:custGeom>
              <a:avLst/>
              <a:gdLst/>
              <a:ahLst/>
              <a:cxnLst>
                <a:cxn ang="0">
                  <a:pos x="647" y="0"/>
                </a:cxn>
                <a:cxn ang="0">
                  <a:pos x="666" y="75"/>
                </a:cxn>
                <a:cxn ang="0">
                  <a:pos x="20" y="248"/>
                </a:cxn>
                <a:cxn ang="0">
                  <a:pos x="0" y="174"/>
                </a:cxn>
                <a:cxn ang="0">
                  <a:pos x="647" y="0"/>
                </a:cxn>
              </a:cxnLst>
              <a:rect l="0" t="0" r="r" b="b"/>
              <a:pathLst>
                <a:path w="666" h="248">
                  <a:moveTo>
                    <a:pt x="647" y="0"/>
                  </a:moveTo>
                  <a:lnTo>
                    <a:pt x="666" y="75"/>
                  </a:lnTo>
                  <a:lnTo>
                    <a:pt x="20" y="248"/>
                  </a:lnTo>
                  <a:lnTo>
                    <a:pt x="0" y="174"/>
                  </a:lnTo>
                  <a:lnTo>
                    <a:pt x="6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3" name="Freeform 106"/>
            <p:cNvSpPr>
              <a:spLocks/>
            </p:cNvSpPr>
            <p:nvPr/>
          </p:nvSpPr>
          <p:spPr bwMode="ltGray">
            <a:xfrm>
              <a:off x="1848" y="258"/>
              <a:ext cx="673" cy="192"/>
            </a:xfrm>
            <a:custGeom>
              <a:avLst/>
              <a:gdLst/>
              <a:ahLst/>
              <a:cxnLst>
                <a:cxn ang="0">
                  <a:pos x="659" y="0"/>
                </a:cxn>
                <a:cxn ang="0">
                  <a:pos x="673" y="76"/>
                </a:cxn>
                <a:cxn ang="0">
                  <a:pos x="14" y="192"/>
                </a:cxn>
                <a:cxn ang="0">
                  <a:pos x="0" y="116"/>
                </a:cxn>
                <a:cxn ang="0">
                  <a:pos x="659" y="0"/>
                </a:cxn>
              </a:cxnLst>
              <a:rect l="0" t="0" r="r" b="b"/>
              <a:pathLst>
                <a:path w="673" h="192">
                  <a:moveTo>
                    <a:pt x="659" y="0"/>
                  </a:moveTo>
                  <a:lnTo>
                    <a:pt x="673" y="76"/>
                  </a:lnTo>
                  <a:lnTo>
                    <a:pt x="14" y="192"/>
                  </a:lnTo>
                  <a:lnTo>
                    <a:pt x="0" y="116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4" name="Freeform 107"/>
            <p:cNvSpPr>
              <a:spLocks/>
            </p:cNvSpPr>
            <p:nvPr/>
          </p:nvSpPr>
          <p:spPr bwMode="ltGray">
            <a:xfrm>
              <a:off x="1867" y="424"/>
              <a:ext cx="673" cy="136"/>
            </a:xfrm>
            <a:custGeom>
              <a:avLst/>
              <a:gdLst/>
              <a:ahLst/>
              <a:cxnLst>
                <a:cxn ang="0">
                  <a:pos x="666" y="0"/>
                </a:cxn>
                <a:cxn ang="0">
                  <a:pos x="673" y="78"/>
                </a:cxn>
                <a:cxn ang="0">
                  <a:pos x="6" y="136"/>
                </a:cxn>
                <a:cxn ang="0">
                  <a:pos x="0" y="59"/>
                </a:cxn>
                <a:cxn ang="0">
                  <a:pos x="666" y="0"/>
                </a:cxn>
              </a:cxnLst>
              <a:rect l="0" t="0" r="r" b="b"/>
              <a:pathLst>
                <a:path w="673" h="136">
                  <a:moveTo>
                    <a:pt x="666" y="0"/>
                  </a:moveTo>
                  <a:lnTo>
                    <a:pt x="673" y="78"/>
                  </a:lnTo>
                  <a:lnTo>
                    <a:pt x="6" y="136"/>
                  </a:lnTo>
                  <a:lnTo>
                    <a:pt x="0" y="59"/>
                  </a:lnTo>
                  <a:lnTo>
                    <a:pt x="6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5" name="Rectangle 108"/>
            <p:cNvSpPr>
              <a:spLocks noChangeArrowheads="1"/>
            </p:cNvSpPr>
            <p:nvPr/>
          </p:nvSpPr>
          <p:spPr bwMode="ltGray">
            <a:xfrm>
              <a:off x="1875" y="593"/>
              <a:ext cx="669" cy="77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6" name="Freeform 109"/>
            <p:cNvSpPr>
              <a:spLocks/>
            </p:cNvSpPr>
            <p:nvPr/>
          </p:nvSpPr>
          <p:spPr bwMode="ltGray">
            <a:xfrm>
              <a:off x="1867" y="703"/>
              <a:ext cx="673" cy="13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673" y="59"/>
                </a:cxn>
                <a:cxn ang="0">
                  <a:pos x="667" y="135"/>
                </a:cxn>
                <a:cxn ang="0">
                  <a:pos x="0" y="76"/>
                </a:cxn>
                <a:cxn ang="0">
                  <a:pos x="7" y="0"/>
                </a:cxn>
              </a:cxnLst>
              <a:rect l="0" t="0" r="r" b="b"/>
              <a:pathLst>
                <a:path w="673" h="135">
                  <a:moveTo>
                    <a:pt x="7" y="0"/>
                  </a:moveTo>
                  <a:lnTo>
                    <a:pt x="673" y="59"/>
                  </a:lnTo>
                  <a:lnTo>
                    <a:pt x="667" y="135"/>
                  </a:lnTo>
                  <a:lnTo>
                    <a:pt x="0" y="76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7" name="Freeform 110"/>
            <p:cNvSpPr>
              <a:spLocks/>
            </p:cNvSpPr>
            <p:nvPr/>
          </p:nvSpPr>
          <p:spPr bwMode="ltGray">
            <a:xfrm>
              <a:off x="1849" y="813"/>
              <a:ext cx="674" cy="19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674" y="116"/>
                </a:cxn>
                <a:cxn ang="0">
                  <a:pos x="660" y="192"/>
                </a:cxn>
                <a:cxn ang="0">
                  <a:pos x="0" y="75"/>
                </a:cxn>
                <a:cxn ang="0">
                  <a:pos x="14" y="0"/>
                </a:cxn>
              </a:cxnLst>
              <a:rect l="0" t="0" r="r" b="b"/>
              <a:pathLst>
                <a:path w="674" h="192">
                  <a:moveTo>
                    <a:pt x="14" y="0"/>
                  </a:moveTo>
                  <a:lnTo>
                    <a:pt x="674" y="116"/>
                  </a:lnTo>
                  <a:lnTo>
                    <a:pt x="660" y="192"/>
                  </a:lnTo>
                  <a:lnTo>
                    <a:pt x="0" y="75"/>
                  </a:ln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8" name="Freeform 111"/>
            <p:cNvSpPr>
              <a:spLocks/>
            </p:cNvSpPr>
            <p:nvPr/>
          </p:nvSpPr>
          <p:spPr bwMode="ltGray">
            <a:xfrm>
              <a:off x="1822" y="921"/>
              <a:ext cx="667" cy="247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667" y="173"/>
                </a:cxn>
                <a:cxn ang="0">
                  <a:pos x="647" y="247"/>
                </a:cxn>
                <a:cxn ang="0">
                  <a:pos x="0" y="74"/>
                </a:cxn>
                <a:cxn ang="0">
                  <a:pos x="20" y="0"/>
                </a:cxn>
              </a:cxnLst>
              <a:rect l="0" t="0" r="r" b="b"/>
              <a:pathLst>
                <a:path w="667" h="247">
                  <a:moveTo>
                    <a:pt x="20" y="0"/>
                  </a:moveTo>
                  <a:lnTo>
                    <a:pt x="667" y="173"/>
                  </a:lnTo>
                  <a:lnTo>
                    <a:pt x="647" y="247"/>
                  </a:lnTo>
                  <a:lnTo>
                    <a:pt x="0" y="74"/>
                  </a:lnTo>
                  <a:lnTo>
                    <a:pt x="2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9" name="Freeform 112"/>
            <p:cNvSpPr>
              <a:spLocks/>
            </p:cNvSpPr>
            <p:nvPr/>
          </p:nvSpPr>
          <p:spPr bwMode="ltGray">
            <a:xfrm>
              <a:off x="1787" y="1027"/>
              <a:ext cx="655" cy="301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55" y="229"/>
                </a:cxn>
                <a:cxn ang="0">
                  <a:pos x="629" y="301"/>
                </a:cxn>
                <a:cxn ang="0">
                  <a:pos x="0" y="72"/>
                </a:cxn>
                <a:cxn ang="0">
                  <a:pos x="26" y="0"/>
                </a:cxn>
              </a:cxnLst>
              <a:rect l="0" t="0" r="r" b="b"/>
              <a:pathLst>
                <a:path w="655" h="301">
                  <a:moveTo>
                    <a:pt x="26" y="0"/>
                  </a:moveTo>
                  <a:lnTo>
                    <a:pt x="655" y="229"/>
                  </a:lnTo>
                  <a:lnTo>
                    <a:pt x="629" y="301"/>
                  </a:lnTo>
                  <a:lnTo>
                    <a:pt x="0" y="72"/>
                  </a:lnTo>
                  <a:lnTo>
                    <a:pt x="2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0" name="Freeform 113"/>
            <p:cNvSpPr>
              <a:spLocks/>
            </p:cNvSpPr>
            <p:nvPr/>
          </p:nvSpPr>
          <p:spPr bwMode="ltGray">
            <a:xfrm>
              <a:off x="1742" y="1130"/>
              <a:ext cx="639" cy="353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639" y="283"/>
                </a:cxn>
                <a:cxn ang="0">
                  <a:pos x="606" y="353"/>
                </a:cxn>
                <a:cxn ang="0">
                  <a:pos x="0" y="70"/>
                </a:cxn>
                <a:cxn ang="0">
                  <a:pos x="32" y="0"/>
                </a:cxn>
              </a:cxnLst>
              <a:rect l="0" t="0" r="r" b="b"/>
              <a:pathLst>
                <a:path w="639" h="353">
                  <a:moveTo>
                    <a:pt x="32" y="0"/>
                  </a:moveTo>
                  <a:lnTo>
                    <a:pt x="639" y="283"/>
                  </a:lnTo>
                  <a:lnTo>
                    <a:pt x="606" y="353"/>
                  </a:lnTo>
                  <a:lnTo>
                    <a:pt x="0" y="70"/>
                  </a:lnTo>
                  <a:lnTo>
                    <a:pt x="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1" name="Freeform 114"/>
            <p:cNvSpPr>
              <a:spLocks/>
            </p:cNvSpPr>
            <p:nvPr/>
          </p:nvSpPr>
          <p:spPr bwMode="ltGray">
            <a:xfrm>
              <a:off x="1689" y="1230"/>
              <a:ext cx="617" cy="400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617" y="334"/>
                </a:cxn>
                <a:cxn ang="0">
                  <a:pos x="579" y="400"/>
                </a:cxn>
                <a:cxn ang="0">
                  <a:pos x="0" y="66"/>
                </a:cxn>
                <a:cxn ang="0">
                  <a:pos x="37" y="0"/>
                </a:cxn>
              </a:cxnLst>
              <a:rect l="0" t="0" r="r" b="b"/>
              <a:pathLst>
                <a:path w="617" h="400">
                  <a:moveTo>
                    <a:pt x="37" y="0"/>
                  </a:moveTo>
                  <a:lnTo>
                    <a:pt x="617" y="334"/>
                  </a:lnTo>
                  <a:lnTo>
                    <a:pt x="579" y="400"/>
                  </a:lnTo>
                  <a:lnTo>
                    <a:pt x="0" y="66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2" name="Freeform 115"/>
            <p:cNvSpPr>
              <a:spLocks/>
            </p:cNvSpPr>
            <p:nvPr/>
          </p:nvSpPr>
          <p:spPr bwMode="ltGray">
            <a:xfrm>
              <a:off x="1627" y="1325"/>
              <a:ext cx="592" cy="446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592" y="383"/>
                </a:cxn>
                <a:cxn ang="0">
                  <a:pos x="548" y="446"/>
                </a:cxn>
                <a:cxn ang="0">
                  <a:pos x="0" y="62"/>
                </a:cxn>
                <a:cxn ang="0">
                  <a:pos x="44" y="0"/>
                </a:cxn>
              </a:cxnLst>
              <a:rect l="0" t="0" r="r" b="b"/>
              <a:pathLst>
                <a:path w="592" h="446">
                  <a:moveTo>
                    <a:pt x="44" y="0"/>
                  </a:moveTo>
                  <a:lnTo>
                    <a:pt x="592" y="383"/>
                  </a:lnTo>
                  <a:lnTo>
                    <a:pt x="548" y="446"/>
                  </a:lnTo>
                  <a:lnTo>
                    <a:pt x="0" y="62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3" name="Freeform 116"/>
            <p:cNvSpPr>
              <a:spLocks/>
            </p:cNvSpPr>
            <p:nvPr/>
          </p:nvSpPr>
          <p:spPr bwMode="ltGray">
            <a:xfrm>
              <a:off x="1558" y="1414"/>
              <a:ext cx="562" cy="489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62" y="430"/>
                </a:cxn>
                <a:cxn ang="0">
                  <a:pos x="511" y="489"/>
                </a:cxn>
                <a:cxn ang="0">
                  <a:pos x="0" y="58"/>
                </a:cxn>
                <a:cxn ang="0">
                  <a:pos x="49" y="0"/>
                </a:cxn>
              </a:cxnLst>
              <a:rect l="0" t="0" r="r" b="b"/>
              <a:pathLst>
                <a:path w="562" h="489">
                  <a:moveTo>
                    <a:pt x="49" y="0"/>
                  </a:moveTo>
                  <a:lnTo>
                    <a:pt x="562" y="430"/>
                  </a:lnTo>
                  <a:lnTo>
                    <a:pt x="511" y="489"/>
                  </a:lnTo>
                  <a:lnTo>
                    <a:pt x="0" y="58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4" name="Freeform 117"/>
            <p:cNvSpPr>
              <a:spLocks/>
            </p:cNvSpPr>
            <p:nvPr/>
          </p:nvSpPr>
          <p:spPr bwMode="ltGray">
            <a:xfrm>
              <a:off x="1480" y="1498"/>
              <a:ext cx="529" cy="527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29" y="473"/>
                </a:cxn>
                <a:cxn ang="0">
                  <a:pos x="474" y="527"/>
                </a:cxn>
                <a:cxn ang="0">
                  <a:pos x="0" y="54"/>
                </a:cxn>
                <a:cxn ang="0">
                  <a:pos x="56" y="0"/>
                </a:cxn>
              </a:cxnLst>
              <a:rect l="0" t="0" r="r" b="b"/>
              <a:pathLst>
                <a:path w="529" h="527">
                  <a:moveTo>
                    <a:pt x="56" y="0"/>
                  </a:moveTo>
                  <a:lnTo>
                    <a:pt x="529" y="473"/>
                  </a:lnTo>
                  <a:lnTo>
                    <a:pt x="474" y="527"/>
                  </a:lnTo>
                  <a:lnTo>
                    <a:pt x="0" y="54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5" name="Freeform 118"/>
            <p:cNvSpPr>
              <a:spLocks/>
            </p:cNvSpPr>
            <p:nvPr/>
          </p:nvSpPr>
          <p:spPr bwMode="ltGray">
            <a:xfrm>
              <a:off x="1397" y="1574"/>
              <a:ext cx="490" cy="562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490" y="513"/>
                </a:cxn>
                <a:cxn ang="0">
                  <a:pos x="430" y="562"/>
                </a:cxn>
                <a:cxn ang="0">
                  <a:pos x="0" y="51"/>
                </a:cxn>
                <a:cxn ang="0">
                  <a:pos x="59" y="0"/>
                </a:cxn>
              </a:cxnLst>
              <a:rect l="0" t="0" r="r" b="b"/>
              <a:pathLst>
                <a:path w="490" h="562">
                  <a:moveTo>
                    <a:pt x="59" y="0"/>
                  </a:moveTo>
                  <a:lnTo>
                    <a:pt x="490" y="513"/>
                  </a:lnTo>
                  <a:lnTo>
                    <a:pt x="430" y="562"/>
                  </a:lnTo>
                  <a:lnTo>
                    <a:pt x="0" y="51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6" name="Freeform 119"/>
            <p:cNvSpPr>
              <a:spLocks/>
            </p:cNvSpPr>
            <p:nvPr/>
          </p:nvSpPr>
          <p:spPr bwMode="ltGray">
            <a:xfrm>
              <a:off x="1308" y="1644"/>
              <a:ext cx="446" cy="593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446" y="548"/>
                </a:cxn>
                <a:cxn ang="0">
                  <a:pos x="384" y="593"/>
                </a:cxn>
                <a:cxn ang="0">
                  <a:pos x="0" y="45"/>
                </a:cxn>
                <a:cxn ang="0">
                  <a:pos x="64" y="0"/>
                </a:cxn>
              </a:cxnLst>
              <a:rect l="0" t="0" r="r" b="b"/>
              <a:pathLst>
                <a:path w="446" h="593">
                  <a:moveTo>
                    <a:pt x="64" y="0"/>
                  </a:moveTo>
                  <a:lnTo>
                    <a:pt x="446" y="548"/>
                  </a:lnTo>
                  <a:lnTo>
                    <a:pt x="384" y="593"/>
                  </a:lnTo>
                  <a:lnTo>
                    <a:pt x="0" y="45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7" name="Freeform 120"/>
            <p:cNvSpPr>
              <a:spLocks/>
            </p:cNvSpPr>
            <p:nvPr/>
          </p:nvSpPr>
          <p:spPr bwMode="ltGray">
            <a:xfrm>
              <a:off x="1214" y="1707"/>
              <a:ext cx="401" cy="618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401" y="579"/>
                </a:cxn>
                <a:cxn ang="0">
                  <a:pos x="334" y="618"/>
                </a:cxn>
                <a:cxn ang="0">
                  <a:pos x="0" y="38"/>
                </a:cxn>
                <a:cxn ang="0">
                  <a:pos x="66" y="0"/>
                </a:cxn>
              </a:cxnLst>
              <a:rect l="0" t="0" r="r" b="b"/>
              <a:pathLst>
                <a:path w="401" h="618">
                  <a:moveTo>
                    <a:pt x="66" y="0"/>
                  </a:moveTo>
                  <a:lnTo>
                    <a:pt x="401" y="579"/>
                  </a:lnTo>
                  <a:lnTo>
                    <a:pt x="334" y="618"/>
                  </a:lnTo>
                  <a:lnTo>
                    <a:pt x="0" y="38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8" name="Freeform 121"/>
            <p:cNvSpPr>
              <a:spLocks/>
            </p:cNvSpPr>
            <p:nvPr/>
          </p:nvSpPr>
          <p:spPr bwMode="ltGray">
            <a:xfrm>
              <a:off x="1115" y="1760"/>
              <a:ext cx="353" cy="640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353" y="607"/>
                </a:cxn>
                <a:cxn ang="0">
                  <a:pos x="282" y="640"/>
                </a:cxn>
                <a:cxn ang="0">
                  <a:pos x="0" y="33"/>
                </a:cxn>
                <a:cxn ang="0">
                  <a:pos x="69" y="0"/>
                </a:cxn>
              </a:cxnLst>
              <a:rect l="0" t="0" r="r" b="b"/>
              <a:pathLst>
                <a:path w="353" h="640">
                  <a:moveTo>
                    <a:pt x="69" y="0"/>
                  </a:moveTo>
                  <a:lnTo>
                    <a:pt x="353" y="607"/>
                  </a:lnTo>
                  <a:lnTo>
                    <a:pt x="282" y="640"/>
                  </a:lnTo>
                  <a:lnTo>
                    <a:pt x="0" y="3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9" name="Freeform 122"/>
            <p:cNvSpPr>
              <a:spLocks/>
            </p:cNvSpPr>
            <p:nvPr/>
          </p:nvSpPr>
          <p:spPr bwMode="ltGray">
            <a:xfrm>
              <a:off x="1012" y="1806"/>
              <a:ext cx="301" cy="656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301" y="629"/>
                </a:cxn>
                <a:cxn ang="0">
                  <a:pos x="228" y="656"/>
                </a:cxn>
                <a:cxn ang="0">
                  <a:pos x="0" y="27"/>
                </a:cxn>
                <a:cxn ang="0">
                  <a:pos x="72" y="0"/>
                </a:cxn>
              </a:cxnLst>
              <a:rect l="0" t="0" r="r" b="b"/>
              <a:pathLst>
                <a:path w="301" h="656">
                  <a:moveTo>
                    <a:pt x="72" y="0"/>
                  </a:moveTo>
                  <a:lnTo>
                    <a:pt x="301" y="629"/>
                  </a:lnTo>
                  <a:lnTo>
                    <a:pt x="228" y="656"/>
                  </a:lnTo>
                  <a:lnTo>
                    <a:pt x="0" y="27"/>
                  </a:lnTo>
                  <a:lnTo>
                    <a:pt x="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40" name="Freeform 123"/>
            <p:cNvSpPr>
              <a:spLocks/>
            </p:cNvSpPr>
            <p:nvPr/>
          </p:nvSpPr>
          <p:spPr bwMode="ltGray">
            <a:xfrm>
              <a:off x="906" y="1844"/>
              <a:ext cx="248" cy="666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248" y="646"/>
                </a:cxn>
                <a:cxn ang="0">
                  <a:pos x="173" y="666"/>
                </a:cxn>
                <a:cxn ang="0">
                  <a:pos x="0" y="18"/>
                </a:cxn>
                <a:cxn ang="0">
                  <a:pos x="74" y="0"/>
                </a:cxn>
              </a:cxnLst>
              <a:rect l="0" t="0" r="r" b="b"/>
              <a:pathLst>
                <a:path w="248" h="666">
                  <a:moveTo>
                    <a:pt x="74" y="0"/>
                  </a:moveTo>
                  <a:lnTo>
                    <a:pt x="248" y="646"/>
                  </a:lnTo>
                  <a:lnTo>
                    <a:pt x="173" y="666"/>
                  </a:lnTo>
                  <a:lnTo>
                    <a:pt x="0" y="18"/>
                  </a:lnTo>
                  <a:lnTo>
                    <a:pt x="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41" name="Freeform 124"/>
            <p:cNvSpPr>
              <a:spLocks/>
            </p:cNvSpPr>
            <p:nvPr/>
          </p:nvSpPr>
          <p:spPr bwMode="ltGray">
            <a:xfrm>
              <a:off x="798" y="1870"/>
              <a:ext cx="192" cy="673"/>
            </a:xfrm>
            <a:custGeom>
              <a:avLst/>
              <a:gdLst/>
              <a:ahLst/>
              <a:cxnLst>
                <a:cxn ang="0">
                  <a:pos x="76" y="0"/>
                </a:cxn>
                <a:cxn ang="0">
                  <a:pos x="192" y="660"/>
                </a:cxn>
                <a:cxn ang="0">
                  <a:pos x="116" y="673"/>
                </a:cxn>
                <a:cxn ang="0">
                  <a:pos x="0" y="13"/>
                </a:cxn>
                <a:cxn ang="0">
                  <a:pos x="76" y="0"/>
                </a:cxn>
              </a:cxnLst>
              <a:rect l="0" t="0" r="r" b="b"/>
              <a:pathLst>
                <a:path w="192" h="673">
                  <a:moveTo>
                    <a:pt x="76" y="0"/>
                  </a:moveTo>
                  <a:lnTo>
                    <a:pt x="192" y="660"/>
                  </a:lnTo>
                  <a:lnTo>
                    <a:pt x="116" y="673"/>
                  </a:lnTo>
                  <a:lnTo>
                    <a:pt x="0" y="13"/>
                  </a:lnTo>
                  <a:lnTo>
                    <a:pt x="7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42" name="Freeform 125"/>
            <p:cNvSpPr>
              <a:spLocks/>
            </p:cNvSpPr>
            <p:nvPr/>
          </p:nvSpPr>
          <p:spPr bwMode="ltGray">
            <a:xfrm>
              <a:off x="688" y="1888"/>
              <a:ext cx="136" cy="673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36" y="667"/>
                </a:cxn>
                <a:cxn ang="0">
                  <a:pos x="58" y="673"/>
                </a:cxn>
                <a:cxn ang="0">
                  <a:pos x="0" y="7"/>
                </a:cxn>
                <a:cxn ang="0">
                  <a:pos x="77" y="0"/>
                </a:cxn>
              </a:cxnLst>
              <a:rect l="0" t="0" r="r" b="b"/>
              <a:pathLst>
                <a:path w="136" h="673">
                  <a:moveTo>
                    <a:pt x="77" y="0"/>
                  </a:moveTo>
                  <a:lnTo>
                    <a:pt x="136" y="667"/>
                  </a:lnTo>
                  <a:lnTo>
                    <a:pt x="58" y="673"/>
                  </a:lnTo>
                  <a:lnTo>
                    <a:pt x="0" y="7"/>
                  </a:lnTo>
                  <a:lnTo>
                    <a:pt x="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43" name="Rectangle 126"/>
            <p:cNvSpPr>
              <a:spLocks noChangeArrowheads="1"/>
            </p:cNvSpPr>
            <p:nvPr/>
          </p:nvSpPr>
          <p:spPr bwMode="ltGray">
            <a:xfrm>
              <a:off x="578" y="1896"/>
              <a:ext cx="77" cy="670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44" name="Freeform 127"/>
            <p:cNvSpPr>
              <a:spLocks/>
            </p:cNvSpPr>
            <p:nvPr/>
          </p:nvSpPr>
          <p:spPr bwMode="ltGray">
            <a:xfrm>
              <a:off x="410" y="1889"/>
              <a:ext cx="135" cy="673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135" y="7"/>
                </a:cxn>
                <a:cxn ang="0">
                  <a:pos x="76" y="673"/>
                </a:cxn>
                <a:cxn ang="0">
                  <a:pos x="0" y="666"/>
                </a:cxn>
                <a:cxn ang="0">
                  <a:pos x="59" y="0"/>
                </a:cxn>
              </a:cxnLst>
              <a:rect l="0" t="0" r="r" b="b"/>
              <a:pathLst>
                <a:path w="135" h="673">
                  <a:moveTo>
                    <a:pt x="59" y="0"/>
                  </a:moveTo>
                  <a:lnTo>
                    <a:pt x="135" y="7"/>
                  </a:lnTo>
                  <a:lnTo>
                    <a:pt x="76" y="673"/>
                  </a:lnTo>
                  <a:lnTo>
                    <a:pt x="0" y="666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45" name="Freeform 128"/>
            <p:cNvSpPr>
              <a:spLocks/>
            </p:cNvSpPr>
            <p:nvPr/>
          </p:nvSpPr>
          <p:spPr bwMode="ltGray">
            <a:xfrm>
              <a:off x="243" y="1872"/>
              <a:ext cx="192" cy="672"/>
            </a:xfrm>
            <a:custGeom>
              <a:avLst/>
              <a:gdLst/>
              <a:ahLst/>
              <a:cxnLst>
                <a:cxn ang="0">
                  <a:pos x="117" y="0"/>
                </a:cxn>
                <a:cxn ang="0">
                  <a:pos x="192" y="13"/>
                </a:cxn>
                <a:cxn ang="0">
                  <a:pos x="76" y="672"/>
                </a:cxn>
                <a:cxn ang="0">
                  <a:pos x="0" y="659"/>
                </a:cxn>
                <a:cxn ang="0">
                  <a:pos x="117" y="0"/>
                </a:cxn>
              </a:cxnLst>
              <a:rect l="0" t="0" r="r" b="b"/>
              <a:pathLst>
                <a:path w="192" h="672">
                  <a:moveTo>
                    <a:pt x="117" y="0"/>
                  </a:moveTo>
                  <a:lnTo>
                    <a:pt x="192" y="13"/>
                  </a:lnTo>
                  <a:lnTo>
                    <a:pt x="76" y="672"/>
                  </a:lnTo>
                  <a:lnTo>
                    <a:pt x="0" y="659"/>
                  </a:lnTo>
                  <a:lnTo>
                    <a:pt x="1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46" name="Freeform 129"/>
            <p:cNvSpPr>
              <a:spLocks/>
            </p:cNvSpPr>
            <p:nvPr/>
          </p:nvSpPr>
          <p:spPr bwMode="ltGray">
            <a:xfrm>
              <a:off x="80" y="1845"/>
              <a:ext cx="247" cy="666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247" y="20"/>
                </a:cxn>
                <a:cxn ang="0">
                  <a:pos x="74" y="666"/>
                </a:cxn>
                <a:cxn ang="0">
                  <a:pos x="0" y="646"/>
                </a:cxn>
                <a:cxn ang="0">
                  <a:pos x="172" y="0"/>
                </a:cxn>
              </a:cxnLst>
              <a:rect l="0" t="0" r="r" b="b"/>
              <a:pathLst>
                <a:path w="247" h="666">
                  <a:moveTo>
                    <a:pt x="172" y="0"/>
                  </a:moveTo>
                  <a:lnTo>
                    <a:pt x="247" y="20"/>
                  </a:lnTo>
                  <a:lnTo>
                    <a:pt x="74" y="666"/>
                  </a:lnTo>
                  <a:lnTo>
                    <a:pt x="0" y="646"/>
                  </a:lnTo>
                  <a:lnTo>
                    <a:pt x="1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47" name="Freeform 130"/>
            <p:cNvSpPr>
              <a:spLocks/>
            </p:cNvSpPr>
            <p:nvPr/>
          </p:nvSpPr>
          <p:spPr bwMode="ltGray">
            <a:xfrm>
              <a:off x="-80" y="1808"/>
              <a:ext cx="301" cy="656"/>
            </a:xfrm>
            <a:custGeom>
              <a:avLst/>
              <a:gdLst/>
              <a:ahLst/>
              <a:cxnLst>
                <a:cxn ang="0">
                  <a:pos x="229" y="0"/>
                </a:cxn>
                <a:cxn ang="0">
                  <a:pos x="301" y="27"/>
                </a:cxn>
                <a:cxn ang="0">
                  <a:pos x="72" y="656"/>
                </a:cxn>
                <a:cxn ang="0">
                  <a:pos x="0" y="629"/>
                </a:cxn>
                <a:cxn ang="0">
                  <a:pos x="229" y="0"/>
                </a:cxn>
              </a:cxnLst>
              <a:rect l="0" t="0" r="r" b="b"/>
              <a:pathLst>
                <a:path w="301" h="656">
                  <a:moveTo>
                    <a:pt x="229" y="0"/>
                  </a:moveTo>
                  <a:lnTo>
                    <a:pt x="301" y="27"/>
                  </a:lnTo>
                  <a:lnTo>
                    <a:pt x="72" y="656"/>
                  </a:lnTo>
                  <a:lnTo>
                    <a:pt x="0" y="629"/>
                  </a:lnTo>
                  <a:lnTo>
                    <a:pt x="2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48" name="Freeform 131"/>
            <p:cNvSpPr>
              <a:spLocks/>
            </p:cNvSpPr>
            <p:nvPr/>
          </p:nvSpPr>
          <p:spPr bwMode="ltGray">
            <a:xfrm>
              <a:off x="-42" y="1764"/>
              <a:ext cx="160" cy="377"/>
            </a:xfrm>
            <a:custGeom>
              <a:avLst/>
              <a:gdLst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70 w 353"/>
                <a:gd name="connsiteY2" fmla="*/ 639 h 639"/>
                <a:gd name="connsiteX3" fmla="*/ 0 w 353"/>
                <a:gd name="connsiteY3" fmla="*/ 606 h 639"/>
                <a:gd name="connsiteX4" fmla="*/ 193 w 353"/>
                <a:gd name="connsiteY4" fmla="*/ 193 h 639"/>
                <a:gd name="connsiteX5" fmla="*/ 283 w 353"/>
                <a:gd name="connsiteY5" fmla="*/ 0 h 639"/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193 w 353"/>
                <a:gd name="connsiteY2" fmla="*/ 377 h 639"/>
                <a:gd name="connsiteX3" fmla="*/ 70 w 353"/>
                <a:gd name="connsiteY3" fmla="*/ 639 h 639"/>
                <a:gd name="connsiteX4" fmla="*/ 0 w 353"/>
                <a:gd name="connsiteY4" fmla="*/ 606 h 639"/>
                <a:gd name="connsiteX5" fmla="*/ 193 w 353"/>
                <a:gd name="connsiteY5" fmla="*/ 193 h 639"/>
                <a:gd name="connsiteX6" fmla="*/ 283 w 353"/>
                <a:gd name="connsiteY6" fmla="*/ 0 h 639"/>
                <a:gd name="connsiteX0" fmla="*/ 283 w 353"/>
                <a:gd name="connsiteY0" fmla="*/ 0 h 606"/>
                <a:gd name="connsiteX1" fmla="*/ 353 w 353"/>
                <a:gd name="connsiteY1" fmla="*/ 33 h 606"/>
                <a:gd name="connsiteX2" fmla="*/ 193 w 353"/>
                <a:gd name="connsiteY2" fmla="*/ 377 h 606"/>
                <a:gd name="connsiteX3" fmla="*/ 0 w 353"/>
                <a:gd name="connsiteY3" fmla="*/ 606 h 606"/>
                <a:gd name="connsiteX4" fmla="*/ 193 w 353"/>
                <a:gd name="connsiteY4" fmla="*/ 193 h 606"/>
                <a:gd name="connsiteX5" fmla="*/ 283 w 353"/>
                <a:gd name="connsiteY5" fmla="*/ 0 h 606"/>
                <a:gd name="connsiteX0" fmla="*/ 90 w 160"/>
                <a:gd name="connsiteY0" fmla="*/ 0 h 377"/>
                <a:gd name="connsiteX1" fmla="*/ 160 w 160"/>
                <a:gd name="connsiteY1" fmla="*/ 33 h 377"/>
                <a:gd name="connsiteX2" fmla="*/ 0 w 160"/>
                <a:gd name="connsiteY2" fmla="*/ 377 h 377"/>
                <a:gd name="connsiteX3" fmla="*/ 0 w 160"/>
                <a:gd name="connsiteY3" fmla="*/ 193 h 377"/>
                <a:gd name="connsiteX4" fmla="*/ 90 w 160"/>
                <a:gd name="connsiteY4" fmla="*/ 0 h 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" h="377">
                  <a:moveTo>
                    <a:pt x="90" y="0"/>
                  </a:moveTo>
                  <a:lnTo>
                    <a:pt x="160" y="33"/>
                  </a:lnTo>
                  <a:cubicBezTo>
                    <a:pt x="107" y="148"/>
                    <a:pt x="53" y="262"/>
                    <a:pt x="0" y="377"/>
                  </a:cubicBezTo>
                  <a:lnTo>
                    <a:pt x="0" y="193"/>
                  </a:lnTo>
                  <a:cubicBezTo>
                    <a:pt x="30" y="129"/>
                    <a:pt x="60" y="64"/>
                    <a:pt x="9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49" name="Freeform 132"/>
            <p:cNvSpPr>
              <a:spLocks/>
            </p:cNvSpPr>
            <p:nvPr/>
          </p:nvSpPr>
          <p:spPr bwMode="ltGray">
            <a:xfrm>
              <a:off x="-42" y="1714"/>
              <a:ext cx="60" cy="136"/>
            </a:xfrm>
            <a:custGeom>
              <a:avLst/>
              <a:gdLst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66 w 400"/>
                <a:gd name="connsiteY2" fmla="*/ 714 h 714"/>
                <a:gd name="connsiteX3" fmla="*/ 0 w 400"/>
                <a:gd name="connsiteY3" fmla="*/ 676 h 714"/>
                <a:gd name="connsiteX4" fmla="*/ 334 w 400"/>
                <a:gd name="connsiteY4" fmla="*/ 96 h 714"/>
                <a:gd name="connsiteX5" fmla="*/ 341 w 400"/>
                <a:gd name="connsiteY5" fmla="*/ 100 h 714"/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7" fmla="*/ 334 w 400"/>
                <a:gd name="connsiteY7" fmla="*/ 96 h 714"/>
                <a:gd name="connsiteX0" fmla="*/ 341 w 400"/>
                <a:gd name="connsiteY0" fmla="*/ 100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275 w 334"/>
                <a:gd name="connsiteY0" fmla="*/ 0 h 614"/>
                <a:gd name="connsiteX1" fmla="*/ 334 w 334"/>
                <a:gd name="connsiteY1" fmla="*/ 35 h 614"/>
                <a:gd name="connsiteX2" fmla="*/ 274 w 334"/>
                <a:gd name="connsiteY2" fmla="*/ 136 h 614"/>
                <a:gd name="connsiteX3" fmla="*/ 0 w 334"/>
                <a:gd name="connsiteY3" fmla="*/ 614 h 614"/>
                <a:gd name="connsiteX4" fmla="*/ 275 w 334"/>
                <a:gd name="connsiteY4" fmla="*/ 0 h 614"/>
                <a:gd name="connsiteX0" fmla="*/ 1 w 60"/>
                <a:gd name="connsiteY0" fmla="*/ 0 h 136"/>
                <a:gd name="connsiteX1" fmla="*/ 60 w 60"/>
                <a:gd name="connsiteY1" fmla="*/ 35 h 136"/>
                <a:gd name="connsiteX2" fmla="*/ 0 w 60"/>
                <a:gd name="connsiteY2" fmla="*/ 136 h 136"/>
                <a:gd name="connsiteX3" fmla="*/ 1 w 60"/>
                <a:gd name="connsiteY3" fmla="*/ 0 h 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" h="136">
                  <a:moveTo>
                    <a:pt x="1" y="0"/>
                  </a:moveTo>
                  <a:lnTo>
                    <a:pt x="60" y="35"/>
                  </a:lnTo>
                  <a:cubicBezTo>
                    <a:pt x="40" y="69"/>
                    <a:pt x="20" y="102"/>
                    <a:pt x="0" y="136"/>
                  </a:cubicBezTo>
                  <a:cubicBezTo>
                    <a:pt x="0" y="91"/>
                    <a:pt x="1" y="45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5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912114" y="0"/>
            <a:ext cx="5602986" cy="17556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342900" y="2113280"/>
            <a:ext cx="6172200" cy="87240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6042" y="11314177"/>
            <a:ext cx="1639062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FF147542-DA42-4D0C-A59F-FC836E2865C6}" type="datetimeFigureOut">
              <a:rPr lang="ko-KR" altLang="en-US" smtClean="0"/>
              <a:t>2026-05-07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02536" y="11314177"/>
            <a:ext cx="3984498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5614" y="11314177"/>
            <a:ext cx="45948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D14600A-3D67-4FCE-8AFA-EAC41FC61E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9863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1" hangingPunct="1">
        <a:spcBef>
          <a:spcPct val="0"/>
        </a:spcBef>
        <a:buNone/>
        <a:defRPr sz="3000" b="1" kern="1200" cap="none" spc="0">
          <a:ln w="18415" cmpd="sng">
            <a:noFill/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57175" indent="-257175" algn="l" defTabSz="685800" rtl="0" eaLnBrk="1" latinLnBrk="1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 2" pitchFamily="18" charset="2"/>
        <a:buChar char="¤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1" hangingPunct="1">
        <a:spcBef>
          <a:spcPct val="20000"/>
        </a:spcBef>
        <a:buClr>
          <a:schemeClr val="accent3">
            <a:lumMod val="60000"/>
            <a:lumOff val="40000"/>
          </a:schemeClr>
        </a:buClr>
        <a:buFont typeface="Wingdings" pitchFamily="2" charset="2"/>
        <a:buChar char="§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spcBef>
          <a:spcPct val="20000"/>
        </a:spcBef>
        <a:buClr>
          <a:schemeClr val="accent4">
            <a:lumMod val="60000"/>
            <a:lumOff val="40000"/>
          </a:schemeClr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spcBef>
          <a:spcPct val="20000"/>
        </a:spcBef>
        <a:buClr>
          <a:schemeClr val="accent5">
            <a:lumMod val="60000"/>
            <a:lumOff val="40000"/>
          </a:schemeClr>
        </a:buClr>
        <a:buFont typeface="Wingdings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spcBef>
          <a:spcPct val="20000"/>
        </a:spcBef>
        <a:buClr>
          <a:schemeClr val="accent6">
            <a:lumMod val="60000"/>
            <a:lumOff val="40000"/>
          </a:schemeClr>
        </a:buClr>
        <a:buFont typeface="Wingdings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DF8701C-2BF6-DC9E-4268-F8E166C560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43" y="945350"/>
            <a:ext cx="6548511" cy="2613378"/>
          </a:xfrm>
        </p:spPr>
        <p:txBody>
          <a:bodyPr/>
          <a:lstStyle/>
          <a:p>
            <a:pPr algn="ctr"/>
            <a:r>
              <a:rPr lang="ko-KR" altLang="en-US" sz="4800" dirty="0">
                <a:solidFill>
                  <a:srgbClr val="FFFF00"/>
                </a:solidFill>
                <a:latin typeface="+mn-ea"/>
                <a:ea typeface="+mn-ea"/>
              </a:rPr>
              <a:t>스마트제조지원사업 공고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433C770-D0D6-94D5-71EC-4DF4B86827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9489" y="3084490"/>
            <a:ext cx="6858000" cy="6959842"/>
          </a:xfrm>
        </p:spPr>
        <p:txBody>
          <a:bodyPr>
            <a:normAutofit fontScale="92500" lnSpcReduction="20000"/>
          </a:bodyPr>
          <a:lstStyle/>
          <a:p>
            <a:pPr algn="l"/>
            <a:endParaRPr lang="en-US" altLang="ko-KR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endParaRPr lang="en-US" altLang="ko-KR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endParaRPr lang="en-US" altLang="ko-KR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endParaRPr lang="en-US" altLang="ko-KR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endParaRPr lang="en-US" altLang="ko-KR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endParaRPr lang="en-US" altLang="ko-KR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endParaRPr lang="en-US" altLang="ko-KR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endParaRPr lang="en-US" altLang="ko-KR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r>
              <a:rPr lang="ko-KR" altLang="en-US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☞접수기간</a:t>
            </a:r>
            <a:r>
              <a:rPr lang="en-US" altLang="ko-KR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:26,05.18(</a:t>
            </a:r>
            <a:r>
              <a:rPr lang="ko-KR" altLang="en-US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월</a:t>
            </a:r>
            <a:r>
              <a:rPr lang="en-US" altLang="ko-KR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)~06.02(</a:t>
            </a:r>
            <a:r>
              <a:rPr lang="ko-KR" altLang="en-US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화</a:t>
            </a:r>
            <a:r>
              <a:rPr lang="en-US" altLang="ko-KR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)</a:t>
            </a:r>
          </a:p>
          <a:p>
            <a:pPr algn="l"/>
            <a:endParaRPr lang="en-US" altLang="ko-KR" sz="300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r>
              <a:rPr lang="ko-KR" altLang="en-US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☞지원대상</a:t>
            </a:r>
            <a:r>
              <a:rPr lang="en-US" altLang="ko-KR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: 10</a:t>
            </a:r>
            <a:r>
              <a:rPr lang="ko-KR" altLang="en-US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인 미만 제조업</a:t>
            </a:r>
            <a:endParaRPr lang="en-US" altLang="ko-KR" sz="300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endParaRPr lang="en-US" altLang="ko-KR" sz="300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r>
              <a:rPr lang="ko-KR" altLang="en-US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☞</a:t>
            </a:r>
            <a:r>
              <a:rPr lang="ko-KR" altLang="en-US" sz="3000" b="1" dirty="0" err="1">
                <a:latin typeface="새굴림" panose="02030600000101010101" pitchFamily="18" charset="-127"/>
                <a:ea typeface="새굴림" panose="02030600000101010101" pitchFamily="18" charset="-127"/>
              </a:rPr>
              <a:t>직전년도</a:t>
            </a:r>
            <a:r>
              <a:rPr lang="en-US" altLang="ko-KR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(2025)</a:t>
            </a:r>
            <a:r>
              <a:rPr lang="ko-KR" altLang="en-US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또는  </a:t>
            </a:r>
            <a:endParaRPr lang="en-US" altLang="ko-KR" sz="300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r>
              <a:rPr lang="en-US" altLang="ko-KR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   </a:t>
            </a:r>
            <a:r>
              <a:rPr lang="ko-KR" altLang="en-US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최근 </a:t>
            </a:r>
            <a:r>
              <a:rPr lang="en-US" altLang="ko-KR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3</a:t>
            </a:r>
            <a:r>
              <a:rPr lang="ko-KR" altLang="en-US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년간 </a:t>
            </a:r>
            <a:r>
              <a:rPr lang="ko-KR" altLang="en-US" sz="3000" b="1" dirty="0" err="1">
                <a:latin typeface="새굴림" panose="02030600000101010101" pitchFamily="18" charset="-127"/>
                <a:ea typeface="새굴림" panose="02030600000101010101" pitchFamily="18" charset="-127"/>
              </a:rPr>
              <a:t>연매출</a:t>
            </a:r>
            <a:r>
              <a:rPr lang="ko-KR" altLang="en-US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 </a:t>
            </a:r>
            <a:r>
              <a:rPr lang="en-US" altLang="ko-KR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2</a:t>
            </a:r>
            <a:r>
              <a:rPr lang="ko-KR" altLang="en-US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억↑</a:t>
            </a:r>
            <a:endParaRPr lang="en-US" altLang="ko-KR" sz="300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endParaRPr lang="en-US" altLang="ko-KR" sz="300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r>
              <a:rPr lang="ko-KR" altLang="en-US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☞지원품목</a:t>
            </a:r>
            <a:r>
              <a:rPr lang="en-US" altLang="ko-KR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: </a:t>
            </a:r>
            <a:r>
              <a:rPr lang="ko-KR" altLang="en-US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목재재단기</a:t>
            </a:r>
            <a:endParaRPr lang="en-US" altLang="ko-KR" sz="300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r>
              <a:rPr lang="en-US" altLang="ko-KR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                 </a:t>
            </a:r>
            <a:r>
              <a:rPr lang="ko-KR" altLang="en-US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아크릴재단기</a:t>
            </a:r>
            <a:endParaRPr lang="en-US" altLang="ko-KR" sz="300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r>
              <a:rPr lang="en-US" altLang="ko-KR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                 </a:t>
            </a:r>
            <a:r>
              <a:rPr lang="ko-KR" altLang="en-US" sz="3000" b="1" dirty="0" err="1">
                <a:latin typeface="새굴림" panose="02030600000101010101" pitchFamily="18" charset="-127"/>
                <a:ea typeface="새굴림" panose="02030600000101010101" pitchFamily="18" charset="-127"/>
              </a:rPr>
              <a:t>아크릴경면기</a:t>
            </a:r>
            <a:endParaRPr lang="en-US" altLang="ko-KR" sz="300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r>
              <a:rPr lang="en-US" altLang="ko-KR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                 PC</a:t>
            </a:r>
            <a:r>
              <a:rPr lang="ko-KR" altLang="en-US" sz="30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롤재단기 등</a:t>
            </a:r>
            <a:endParaRPr lang="en-US" altLang="ko-KR" sz="300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endParaRPr lang="en-US" altLang="ko-KR" sz="3000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endParaRPr lang="en-US" altLang="ko-KR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endParaRPr lang="en-US" altLang="ko-KR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endParaRPr lang="en-US" altLang="ko-KR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algn="l"/>
            <a:endParaRPr lang="en-US" altLang="ko-KR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4FF73FDF-B69B-ADF1-986C-4DD5B51A1E3A}"/>
              </a:ext>
            </a:extLst>
          </p:cNvPr>
          <p:cNvSpPr/>
          <p:nvPr/>
        </p:nvSpPr>
        <p:spPr>
          <a:xfrm>
            <a:off x="939018" y="9762978"/>
            <a:ext cx="4979963" cy="956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/>
              <a:t>문의</a:t>
            </a:r>
            <a:r>
              <a:rPr lang="en-US" altLang="ko-KR" sz="4000" dirty="0"/>
              <a:t>:010-5470-0172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231689756"/>
      </p:ext>
    </p:extLst>
  </p:cSld>
  <p:clrMapOvr>
    <a:masterClrMapping/>
  </p:clrMapOvr>
</p:sld>
</file>

<file path=ppt/theme/theme1.xml><?xml version="1.0" encoding="utf-8"?>
<a:theme xmlns:a="http://schemas.openxmlformats.org/drawingml/2006/main" name="New_Korea03">
  <a:themeElements>
    <a:clrScheme name="Korea03">
      <a:dk1>
        <a:srgbClr val="000000"/>
      </a:dk1>
      <a:lt1>
        <a:srgbClr val="FFFFFF"/>
      </a:lt1>
      <a:dk2>
        <a:srgbClr val="0362B9"/>
      </a:dk2>
      <a:lt2>
        <a:srgbClr val="BCE7FA"/>
      </a:lt2>
      <a:accent1>
        <a:srgbClr val="3DB5DB"/>
      </a:accent1>
      <a:accent2>
        <a:srgbClr val="DF9B29"/>
      </a:accent2>
      <a:accent3>
        <a:srgbClr val="6699FF"/>
      </a:accent3>
      <a:accent4>
        <a:srgbClr val="D361AA"/>
      </a:accent4>
      <a:accent5>
        <a:srgbClr val="A3D75D"/>
      </a:accent5>
      <a:accent6>
        <a:srgbClr val="D36161"/>
      </a:accent6>
      <a:hlink>
        <a:srgbClr val="FF9933"/>
      </a:hlink>
      <a:folHlink>
        <a:srgbClr val="FF3399"/>
      </a:folHlink>
    </a:clrScheme>
    <a:fontScheme name="Korea03">
      <a:majorFont>
        <a:latin typeface="Corbel"/>
        <a:ea typeface=""/>
        <a:cs typeface=""/>
        <a:font script="Jpan" typeface="HG創英角ｺﾞｼｯｸUB"/>
        <a:font script="Hang" typeface="맑은 고딕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w Cen MT"/>
        <a:ea typeface=""/>
        <a:cs typeface=""/>
        <a:font script="Jpan" typeface="HGｺﾞｼｯｸE"/>
        <a:font script="Hang" typeface="휴먼모음T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Korea03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hade val="100000"/>
                <a:satMod val="115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TM10237563[[fn=우주 테마]]</Template>
  <TotalTime>12</TotalTime>
  <Words>49</Words>
  <Application>Microsoft Office PowerPoint</Application>
  <PresentationFormat>와이드스크린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새굴림</vt:lpstr>
      <vt:lpstr>Arial</vt:lpstr>
      <vt:lpstr>Corbel</vt:lpstr>
      <vt:lpstr>Tw Cen MT</vt:lpstr>
      <vt:lpstr>Wingdings</vt:lpstr>
      <vt:lpstr>Wingdings 2</vt:lpstr>
      <vt:lpstr>New_Korea03</vt:lpstr>
      <vt:lpstr>스마트제조지원사업 공고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스마트제조지원사업 공고</dc:title>
  <dc:creator>user</dc:creator>
  <cp:lastModifiedBy>user</cp:lastModifiedBy>
  <cp:revision>1</cp:revision>
  <dcterms:created xsi:type="dcterms:W3CDTF">2026-05-07T08:17:11Z</dcterms:created>
  <dcterms:modified xsi:type="dcterms:W3CDTF">2026-05-07T08:29:55Z</dcterms:modified>
</cp:coreProperties>
</file>